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6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9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3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25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3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9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4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6802-E54C-4993-BE9C-C447201C69FD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56CF-FDBB-4487-B826-3B5443A7C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09" y="485866"/>
            <a:ext cx="10581791" cy="5952257"/>
          </a:xfrm>
        </p:spPr>
      </p:pic>
    </p:spTree>
    <p:extLst>
      <p:ext uri="{BB962C8B-B14F-4D97-AF65-F5344CB8AC3E}">
        <p14:creationId xmlns:p14="http://schemas.microsoft.com/office/powerpoint/2010/main" val="6699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0943" y="908721"/>
            <a:ext cx="5890355" cy="500531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лет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за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серьезные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правонарушения: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 (ст. 105).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Умышленное причинение тяжкого и среднего вреда здоровью (ст. 112, 111).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Похищение человека (ст. 126).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Грабеж (161).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Кражу (158).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Разбой (ст. 162).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 (ст. 163).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Вандализм (ст. 214).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Хулиганство с отягчающими обстоятельствами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213, ч. 2).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Заведомо ложное заявление о террористическом акте (ст. 207).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30" y="574034"/>
            <a:ext cx="3714409" cy="5705467"/>
          </a:xfrm>
        </p:spPr>
      </p:pic>
    </p:spTree>
    <p:extLst>
      <p:ext uri="{BB962C8B-B14F-4D97-AF65-F5344CB8AC3E}">
        <p14:creationId xmlns:p14="http://schemas.microsoft.com/office/powerpoint/2010/main" val="24132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089" y="404665"/>
            <a:ext cx="8811823" cy="6608867"/>
          </a:xfrm>
        </p:spPr>
      </p:pic>
      <p:sp>
        <p:nvSpPr>
          <p:cNvPr id="5" name="Прямоугольник 4"/>
          <p:cNvSpPr/>
          <p:nvPr/>
        </p:nvSpPr>
        <p:spPr>
          <a:xfrm>
            <a:off x="2639616" y="404664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87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641"/>
            <a:ext cx="9007992" cy="6187777"/>
          </a:xfrm>
        </p:spPr>
      </p:pic>
      <p:sp>
        <p:nvSpPr>
          <p:cNvPr id="5" name="Прямоугольник 4"/>
          <p:cNvSpPr/>
          <p:nvPr/>
        </p:nvSpPr>
        <p:spPr>
          <a:xfrm>
            <a:off x="1631504" y="908720"/>
            <a:ext cx="8784976" cy="115212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38271" y="4969830"/>
            <a:ext cx="8784976" cy="115212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1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С 14 лет наступает уголовная ответственность за серьезные правонарушения: Убийство (ст. 105).  Умышленное причинение тяжкого и среднего вреда здоровью (ст. 112, 111).  Похищение человека (ст. 126).  Грабеж (161). Кражу (158).  Разбой (ст. 162).  Вымогательство (ст. 163).  Вандализм (ст. 214). Хулиганство с отягчающими обстоятельствами  (ст. 213, ч. 2).  Заведомо ложное заявление о террористическом акте (ст. 207).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1</cp:revision>
  <dcterms:created xsi:type="dcterms:W3CDTF">2020-01-11T15:22:59Z</dcterms:created>
  <dcterms:modified xsi:type="dcterms:W3CDTF">2020-01-11T15:23:24Z</dcterms:modified>
</cp:coreProperties>
</file>